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0" r:id="rId5"/>
    <p:sldId id="269" r:id="rId6"/>
    <p:sldId id="273" r:id="rId7"/>
    <p:sldId id="274" r:id="rId8"/>
    <p:sldId id="267" r:id="rId9"/>
    <p:sldId id="265" r:id="rId10"/>
    <p:sldId id="266" r:id="rId11"/>
    <p:sldId id="263" r:id="rId12"/>
    <p:sldId id="264" r:id="rId13"/>
    <p:sldId id="268" r:id="rId14"/>
    <p:sldId id="258" r:id="rId15"/>
    <p:sldId id="257" r:id="rId16"/>
    <p:sldId id="25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1" autoAdjust="0"/>
    <p:restoredTop sz="94660"/>
  </p:normalViewPr>
  <p:slideViewPr>
    <p:cSldViewPr>
      <p:cViewPr>
        <p:scale>
          <a:sx n="50" d="100"/>
          <a:sy n="50" d="100"/>
        </p:scale>
        <p:origin x="-11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\Downloads\New folder\financial-heal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" y="259080"/>
            <a:ext cx="8707120" cy="580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อัตราครองเตียง </a:t>
            </a:r>
            <a:r>
              <a:rPr lang="en-US" dirty="0"/>
              <a:t> 2561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524000"/>
            <a:ext cx="8448358" cy="505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1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อัตราครองเตียง </a:t>
            </a:r>
            <a:r>
              <a:rPr lang="en-US" dirty="0"/>
              <a:t> 2562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0558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4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7" y="685800"/>
            <a:ext cx="915265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th-TH" dirty="0" smtClean="0"/>
              <a:t>อัตราครองเตียง </a:t>
            </a:r>
            <a:r>
              <a:rPr lang="en-US" dirty="0" smtClean="0"/>
              <a:t> 2562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Autofit/>
          </a:bodyPr>
          <a:lstStyle/>
          <a:p>
            <a:r>
              <a:rPr lang="th-TH" sz="8000" dirty="0" smtClean="0"/>
              <a:t>ข้อมูล </a:t>
            </a:r>
            <a:r>
              <a:rPr lang="en-US" sz="8000" dirty="0" smtClean="0"/>
              <a:t>CMI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29060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"/>
            <a:ext cx="8382000" cy="37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6" y="2695134"/>
            <a:ext cx="8367713" cy="362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8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3752"/>
            <a:ext cx="8077200" cy="350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0"/>
            <a:ext cx="7924800" cy="353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7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1106"/>
            <a:ext cx="8153400" cy="373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153400" cy="369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8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ownloads\New folder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685800"/>
            <a:ext cx="710474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43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บ้่านไร่\Level_7_อุทัย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917523"/>
            <a:ext cx="908131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599" y="286432"/>
            <a:ext cx="7742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สถานะการเงินการคลังของโรงพยาบาล จังหวัดอุทัยธานี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726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82" y="533400"/>
            <a:ext cx="919424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8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/>
          <a:stretch/>
        </p:blipFill>
        <p:spPr bwMode="auto">
          <a:xfrm>
            <a:off x="30480" y="381000"/>
            <a:ext cx="9113520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2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\Downloads\New folder\23up-health-article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t="3242" r="2368" b="3665"/>
          <a:stretch/>
        </p:blipFill>
        <p:spPr bwMode="auto">
          <a:xfrm>
            <a:off x="655320" y="990600"/>
            <a:ext cx="783336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" y="73556"/>
            <a:ext cx="899698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81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58"/>
            <a:ext cx="9071359" cy="691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91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>
            <a:noAutofit/>
          </a:bodyPr>
          <a:lstStyle/>
          <a:p>
            <a:r>
              <a:rPr lang="th-TH" sz="7200" dirty="0" smtClean="0"/>
              <a:t>ข้อมูลบริการผู้ป่วยใน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9614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อัตราครองเตียง </a:t>
            </a:r>
            <a:r>
              <a:rPr lang="en-US" dirty="0"/>
              <a:t> </a:t>
            </a:r>
            <a:r>
              <a:rPr lang="en-US" dirty="0" smtClean="0"/>
              <a:t>2561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219200"/>
            <a:ext cx="8610600" cy="523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48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30</Words>
  <Application>Microsoft Office PowerPoint</Application>
  <PresentationFormat>On-screen Show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ข้อมูลบริการผู้ป่วยใน</vt:lpstr>
      <vt:lpstr>อัตราครองเตียง  2561</vt:lpstr>
      <vt:lpstr>อัตราครองเตียง  2561</vt:lpstr>
      <vt:lpstr>อัตราครองเตียง  2562</vt:lpstr>
      <vt:lpstr>อัตราครองเตียง  2562</vt:lpstr>
      <vt:lpstr>ข้อมูล CMI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2006-08-16T00:00:00Z</dcterms:created>
  <dcterms:modified xsi:type="dcterms:W3CDTF">2019-08-08T23:20:46Z</dcterms:modified>
</cp:coreProperties>
</file>