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8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9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595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4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51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841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9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73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148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5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60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FB907-17D6-4D75-A1D5-868A02E4FD1D}" type="datetimeFigureOut">
              <a:rPr lang="th-TH" smtClean="0"/>
              <a:t>07/05/63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A6C231-35AC-4C98-924B-9CB8820340B1}" type="slidenum">
              <a:rPr lang="th-TH" smtClean="0"/>
              <a:t>‹#›</a:t>
            </a:fld>
            <a:endParaRPr lang="th-T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72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docs.google.com/forms/d/e/1FAIpQLSfXkOgg4GhUJjGkYw8yPrD-uTaeCF_jfPtuQwjoFahZ8nt3BQ/viewform?usp=sf_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4BBA58C-E819-407B-8401-1FA417F5A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409" y="435934"/>
            <a:ext cx="4410497" cy="540134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AF7CC017-1799-474C-BA0F-5F592FDCD962}"/>
              </a:ext>
            </a:extLst>
          </p:cNvPr>
          <p:cNvSpPr/>
          <p:nvPr/>
        </p:nvSpPr>
        <p:spPr>
          <a:xfrm>
            <a:off x="1156192" y="608610"/>
            <a:ext cx="4968163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ลงโปรแกรม 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webex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ในมือถือ สามารถโหลดที่ 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store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ได้เลยครับ</a:t>
            </a:r>
          </a:p>
        </p:txBody>
      </p:sp>
      <p:sp>
        <p:nvSpPr>
          <p:cNvPr id="6" name="ลูกศร: ขวาท้ายขีด 5">
            <a:extLst>
              <a:ext uri="{FF2B5EF4-FFF2-40B4-BE49-F238E27FC236}">
                <a16:creationId xmlns:a16="http://schemas.microsoft.com/office/drawing/2014/main" id="{12B4E0D8-8F05-431F-9583-46ABAD747D73}"/>
              </a:ext>
            </a:extLst>
          </p:cNvPr>
          <p:cNvSpPr/>
          <p:nvPr/>
        </p:nvSpPr>
        <p:spPr>
          <a:xfrm>
            <a:off x="3994448" y="1993605"/>
            <a:ext cx="2477386" cy="14353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30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A9F1C2F-5AFB-4A7B-B4D7-135FDFB0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0" y="592125"/>
            <a:ext cx="3838353" cy="5304417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6D0900ED-F74E-46DE-B81C-0CB2288D7358}"/>
              </a:ext>
            </a:extLst>
          </p:cNvPr>
          <p:cNvSpPr/>
          <p:nvPr/>
        </p:nvSpPr>
        <p:spPr>
          <a:xfrm>
            <a:off x="1325526" y="904618"/>
            <a:ext cx="5479312" cy="163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สำหรับท่านที่ติดตั้งแล้วอย่าลืมเปิดกล้องในการเข้าห้องประชุม </a:t>
            </a:r>
            <a:r>
              <a:rPr lang="th-TH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webex</a:t>
            </a:r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ด้วยนะครับ เพื่อป้องกันบุคคลที่ไม่เกี่ยวข้องเข้ามาครับ</a:t>
            </a:r>
          </a:p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เรื่องไมค์รบกวนปิดเสียงทุกครั้งให้เป็นสีแดงเมื่อพูดจบทุกครั้งนะครับ</a:t>
            </a:r>
          </a:p>
        </p:txBody>
      </p:sp>
      <p:sp>
        <p:nvSpPr>
          <p:cNvPr id="7" name="ลูกศร: ขวาท้ายขีด 6">
            <a:extLst>
              <a:ext uri="{FF2B5EF4-FFF2-40B4-BE49-F238E27FC236}">
                <a16:creationId xmlns:a16="http://schemas.microsoft.com/office/drawing/2014/main" id="{1E825FEB-BBAC-4971-95AB-46F4E708276E}"/>
              </a:ext>
            </a:extLst>
          </p:cNvPr>
          <p:cNvSpPr/>
          <p:nvPr/>
        </p:nvSpPr>
        <p:spPr>
          <a:xfrm>
            <a:off x="4327452" y="2711302"/>
            <a:ext cx="2477386" cy="14353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669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11C0DDBB-11F0-4AD6-9062-198E5DA4C5C6}"/>
              </a:ext>
            </a:extLst>
          </p:cNvPr>
          <p:cNvSpPr/>
          <p:nvPr/>
        </p:nvSpPr>
        <p:spPr>
          <a:xfrm>
            <a:off x="1197935" y="851733"/>
            <a:ext cx="6096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ไมค์รบกวนปิดเสียงทุกครั้งให้เป็นสีแดงเมื่อพูดจบทุกครั้งนะครับ</a:t>
            </a:r>
            <a:endParaRPr lang="th-TH" dirty="0"/>
          </a:p>
        </p:txBody>
      </p:sp>
      <p:sp>
        <p:nvSpPr>
          <p:cNvPr id="4" name="ลูกศร: ขวาท้ายขีด 3">
            <a:extLst>
              <a:ext uri="{FF2B5EF4-FFF2-40B4-BE49-F238E27FC236}">
                <a16:creationId xmlns:a16="http://schemas.microsoft.com/office/drawing/2014/main" id="{07886898-26AC-4E38-A02B-76C19F7A84E0}"/>
              </a:ext>
            </a:extLst>
          </p:cNvPr>
          <p:cNvSpPr/>
          <p:nvPr/>
        </p:nvSpPr>
        <p:spPr>
          <a:xfrm>
            <a:off x="1275907" y="1881963"/>
            <a:ext cx="2477386" cy="14353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BF6E96E-2622-42E9-AF6F-492CEEBD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823484"/>
            <a:ext cx="6953693" cy="30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4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9F871B7-2ED0-4FF1-86E5-AA6E474B41EB}"/>
              </a:ext>
            </a:extLst>
          </p:cNvPr>
          <p:cNvSpPr/>
          <p:nvPr/>
        </p:nvSpPr>
        <p:spPr>
          <a:xfrm>
            <a:off x="1695723" y="841376"/>
            <a:ext cx="89803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 </a:t>
            </a:r>
            <a:r>
              <a:rPr lang="th-TH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webex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ผ่านมือถือ ควรเอียงเครื่องในแนวนอน เพื่อดู </a:t>
            </a:r>
            <a:r>
              <a:rPr lang="th-TH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</a:t>
            </a: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ที่ชัดเจนยิ่งขึ้นครับ</a:t>
            </a:r>
          </a:p>
        </p:txBody>
      </p:sp>
    </p:spTree>
    <p:extLst>
      <p:ext uri="{BB962C8B-B14F-4D97-AF65-F5344CB8AC3E}">
        <p14:creationId xmlns:p14="http://schemas.microsoft.com/office/powerpoint/2010/main" val="2798009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41F169AE-4BF6-4966-86C1-7E21C10A2FCB}"/>
              </a:ext>
            </a:extLst>
          </p:cNvPr>
          <p:cNvSpPr/>
          <p:nvPr/>
        </p:nvSpPr>
        <p:spPr>
          <a:xfrm>
            <a:off x="1017182" y="69196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en-US" dirty="0">
                <a:solidFill>
                  <a:srgbClr val="00739E"/>
                </a:solidFill>
                <a:latin typeface="Helvetica Neue"/>
                <a:hlinkClick r:id="rId2"/>
              </a:rPr>
              <a:t>https://docs.google.com/forms/d/e/1FAIpQLSfXkOgg4GhUJjGkYw8yPrD-uTaeCF_jfPtuQwjoFahZ8nt3BQ/viewform?usp=sf_link</a:t>
            </a:r>
            <a:endParaRPr lang="th-TH" dirty="0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1B87D6A-37E5-4EA0-B236-EC1DED48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82" y="1645493"/>
            <a:ext cx="2118176" cy="258371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AFB7C24-DAC6-4990-9561-6E782DDEF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575" y="509115"/>
            <a:ext cx="2252108" cy="221236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C98EB0A-939E-417C-A917-79BBB6AA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519" y="3953667"/>
            <a:ext cx="2040205" cy="221236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60B8DAC-7E16-4FEE-98D1-AB10E11A2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079" y="1645493"/>
            <a:ext cx="2041950" cy="246984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D40BFA1-3244-491A-9771-2BD9C3E8D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6824" y="3847576"/>
            <a:ext cx="2040205" cy="242454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B98ADA-0A10-4362-AF8C-EF0C67A080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2248" y="2880416"/>
            <a:ext cx="2252108" cy="318135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BA7EA0B-0057-41F9-8C89-CC832AB21E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8793" y="3156692"/>
            <a:ext cx="2214973" cy="262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4361"/>
      </p:ext>
    </p:extLst>
  </p:cSld>
  <p:clrMapOvr>
    <a:masterClrMapping/>
  </p:clrMapOvr>
</p:sld>
</file>

<file path=ppt/theme/theme1.xml><?xml version="1.0" encoding="utf-8"?>
<a:theme xmlns:a="http://schemas.openxmlformats.org/drawingml/2006/main" name="ย้อนยุค">
  <a:themeElements>
    <a:clrScheme name="ย้อนยุค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ย้อนยุค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ย้อนยุค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</TotalTime>
  <Words>119</Words>
  <Application>Microsoft Office PowerPoint</Application>
  <PresentationFormat>แบบจอกว้าง</PresentationFormat>
  <Paragraphs>6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Helvetica Neue</vt:lpstr>
      <vt:lpstr>Tahoma</vt:lpstr>
      <vt:lpstr>ย้อนยุค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SSO_SAWANG</cp:lastModifiedBy>
  <cp:revision>13</cp:revision>
  <dcterms:created xsi:type="dcterms:W3CDTF">2019-11-21T05:02:23Z</dcterms:created>
  <dcterms:modified xsi:type="dcterms:W3CDTF">2020-05-07T05:17:03Z</dcterms:modified>
</cp:coreProperties>
</file>